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PALO BLANCO LN
Intersection ID: 5156211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PALO BLANCO LN
Intersection ID: 5156211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PALO BLANCO LN
Intersection ID: 5156211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3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STASSNEY LN / PALO BLANCO LN
Intersection ID: 5156211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